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90A305-EAA1-C1F2-0767-EE225F80CC4B}" v="319" dt="2022-03-24T19:42:45.062"/>
    <p1510:client id="{F8A34091-BB69-60AD-F8F7-29A3957E2796}" v="173" dt="2022-04-07T14:40:13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128" d="100"/>
          <a:sy n="128" d="100"/>
        </p:scale>
        <p:origin x="216" y="-15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4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5343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678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351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53323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2070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253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816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6138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98277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1778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429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9533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34726" y="3194238"/>
            <a:ext cx="5711273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L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/>
                <a:ea typeface="+mn-lt"/>
                <a:cs typeface="+mn-lt"/>
              </a:rPr>
              <a:t>Barrio </a:t>
            </a:r>
            <a:r>
              <a:rPr lang="es-CL" sz="3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/>
                <a:ea typeface="+mn-lt"/>
                <a:cs typeface="+mn-lt"/>
              </a:rPr>
              <a:t>Almedral</a:t>
            </a:r>
            <a:r>
              <a:rPr lang="es-CL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/>
                <a:ea typeface="+mn-lt"/>
                <a:cs typeface="+mn-lt"/>
              </a:rPr>
              <a:t> de Valparaíso</a:t>
            </a:r>
            <a:endParaRPr lang="es-ES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5752" y="3708637"/>
            <a:ext cx="6076120" cy="5739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Por su participación en el Programa Barrios en Acción 2021, ejecutado por Consultora AOC, y financiado por el Gobierno de Chile, a través del FOSIS.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0" y="6291751"/>
            <a:ext cx="1814315" cy="204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Rectángulo 24"/>
          <p:cNvSpPr/>
          <p:nvPr/>
        </p:nvSpPr>
        <p:spPr>
          <a:xfrm>
            <a:off x="171624" y="188792"/>
            <a:ext cx="8792885" cy="6458963"/>
          </a:xfrm>
          <a:prstGeom prst="rect">
            <a:avLst/>
          </a:prstGeom>
          <a:noFill/>
          <a:ln w="3175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7" name="Straight Connector 12"/>
          <p:cNvCxnSpPr/>
          <p:nvPr/>
        </p:nvCxnSpPr>
        <p:spPr>
          <a:xfrm>
            <a:off x="1602094" y="3612784"/>
            <a:ext cx="5955484" cy="223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236" y="5853951"/>
            <a:ext cx="1225502" cy="747554"/>
          </a:xfrm>
          <a:prstGeom prst="rect">
            <a:avLst/>
          </a:prstGeom>
        </p:spPr>
      </p:pic>
      <p:pic>
        <p:nvPicPr>
          <p:cNvPr id="18" name="Imagen 17" descr="Imagen que contiene Texto&#10;&#10;Descripción generada automáticament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17" y="185989"/>
            <a:ext cx="1439996" cy="1307517"/>
          </a:xfrm>
          <a:prstGeom prst="rect">
            <a:avLst/>
          </a:prstGeom>
        </p:spPr>
      </p:pic>
      <p:pic>
        <p:nvPicPr>
          <p:cNvPr id="19" name="Imagen 18" descr="franja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02" y="6479822"/>
            <a:ext cx="1432426" cy="170129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84" y="1991576"/>
            <a:ext cx="2807994" cy="755220"/>
          </a:xfrm>
          <a:prstGeom prst="rect">
            <a:avLst/>
          </a:prstGeom>
        </p:spPr>
      </p:pic>
      <p:sp>
        <p:nvSpPr>
          <p:cNvPr id="20" name="TextBox 7"/>
          <p:cNvSpPr txBox="1"/>
          <p:nvPr/>
        </p:nvSpPr>
        <p:spPr>
          <a:xfrm>
            <a:off x="3199741" y="2585115"/>
            <a:ext cx="2781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+mj-lt"/>
                <a:cs typeface="Calibri"/>
              </a:rPr>
              <a:t>Se otorga el presente diploma a</a:t>
            </a:r>
          </a:p>
        </p:txBody>
      </p:sp>
      <p:cxnSp>
        <p:nvCxnSpPr>
          <p:cNvPr id="21" name="Straight Connector 14">
            <a:extLst>
              <a:ext uri="{FF2B5EF4-FFF2-40B4-BE49-F238E27FC236}">
                <a16:creationId xmlns:a16="http://schemas.microsoft.com/office/drawing/2014/main" id="{4A8C7385-206B-1CD2-70A2-FFDE7E29CBCF}"/>
              </a:ext>
            </a:extLst>
          </p:cNvPr>
          <p:cNvCxnSpPr>
            <a:cxnSpLocks/>
          </p:cNvCxnSpPr>
          <p:nvPr/>
        </p:nvCxnSpPr>
        <p:spPr>
          <a:xfrm>
            <a:off x="4903190" y="5108023"/>
            <a:ext cx="2153478" cy="66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8">
            <a:extLst>
              <a:ext uri="{FF2B5EF4-FFF2-40B4-BE49-F238E27FC236}">
                <a16:creationId xmlns:a16="http://schemas.microsoft.com/office/drawing/2014/main" id="{0D9DF9AA-7C73-3FEE-DDB7-CA7F75061FD5}"/>
              </a:ext>
            </a:extLst>
          </p:cNvPr>
          <p:cNvSpPr txBox="1"/>
          <p:nvPr/>
        </p:nvSpPr>
        <p:spPr>
          <a:xfrm>
            <a:off x="4903190" y="5162789"/>
            <a:ext cx="2155591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René Caballero García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Director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FOSIS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Región de Valparaíso</a:t>
            </a:r>
            <a:endParaRPr lang="es-CL" sz="1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gobCL Light"/>
            </a:endParaRPr>
          </a:p>
        </p:txBody>
      </p:sp>
      <p:pic>
        <p:nvPicPr>
          <p:cNvPr id="23" name="Imagen 22" descr="Imagen que contiene Texto&#10;&#10;Descripción generada automáticamente">
            <a:extLst>
              <a:ext uri="{FF2B5EF4-FFF2-40B4-BE49-F238E27FC236}">
                <a16:creationId xmlns:a16="http://schemas.microsoft.com/office/drawing/2014/main" id="{E0285690-77B8-96CB-A1A0-020F95D5F8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6559" y="195169"/>
            <a:ext cx="1439997" cy="1307517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F3CEA44-FC45-46E0-8D9D-11BF630E7A3A}"/>
              </a:ext>
            </a:extLst>
          </p:cNvPr>
          <p:cNvSpPr txBox="1"/>
          <p:nvPr/>
        </p:nvSpPr>
        <p:spPr>
          <a:xfrm>
            <a:off x="251407" y="5198244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Alejandra Romero Carvajal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gobCL Light"/>
              </a:rPr>
              <a:t>Coordinadora Regional de Seguridad Pública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gobCL Light"/>
              </a:rPr>
              <a:t>Subsecretaría de Prevención del Delito</a:t>
            </a:r>
            <a:endParaRPr lang="es-CL" sz="1000" dirty="0">
              <a:solidFill>
                <a:schemeClr val="tx1">
                  <a:lumMod val="75000"/>
                  <a:lumOff val="25000"/>
                </a:schemeClr>
              </a:solidFill>
              <a:cs typeface="gobCL Light"/>
            </a:endParaRPr>
          </a:p>
        </p:txBody>
      </p:sp>
      <p:cxnSp>
        <p:nvCxnSpPr>
          <p:cNvPr id="4" name="Straight Connector 14">
            <a:extLst>
              <a:ext uri="{FF2B5EF4-FFF2-40B4-BE49-F238E27FC236}">
                <a16:creationId xmlns:a16="http://schemas.microsoft.com/office/drawing/2014/main" id="{0A553A62-96CC-4111-95F6-0672A64356C0}"/>
              </a:ext>
            </a:extLst>
          </p:cNvPr>
          <p:cNvCxnSpPr>
            <a:cxnSpLocks/>
          </p:cNvCxnSpPr>
          <p:nvPr/>
        </p:nvCxnSpPr>
        <p:spPr>
          <a:xfrm>
            <a:off x="1460668" y="5115022"/>
            <a:ext cx="2153478" cy="66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2850E334-CE19-4275-868F-1E83DAB6CC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63" y="4396761"/>
            <a:ext cx="1304475" cy="70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42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SZFZ3KM2WWSW-901408782-198955</_dlc_DocId>
    <_dlc_DocIdUrl xmlns="7ba925a7-499c-4a29-a005-81b4ebbe0bf8">
      <Url>https://fosis.sharepoint.com/sites/cedoc/subgestiondeprogramas/_layouts/15/DocIdRedir.aspx?ID=SZFZ3KM2WWSW-901408782-198955</Url>
      <Description>SZFZ3KM2WWSW-901408782-198955</Description>
    </_dlc_DocIdUrl>
  </documentManagement>
</p:properties>
</file>

<file path=customXml/itemProps1.xml><?xml version="1.0" encoding="utf-8"?>
<ds:datastoreItem xmlns:ds="http://schemas.openxmlformats.org/officeDocument/2006/customXml" ds:itemID="{3511EC51-FF2E-476E-B7A6-27F737F7032A}"/>
</file>

<file path=customXml/itemProps2.xml><?xml version="1.0" encoding="utf-8"?>
<ds:datastoreItem xmlns:ds="http://schemas.openxmlformats.org/officeDocument/2006/customXml" ds:itemID="{2C940F34-6165-4E66-9AB6-FD41C9EDF72B}"/>
</file>

<file path=customXml/itemProps3.xml><?xml version="1.0" encoding="utf-8"?>
<ds:datastoreItem xmlns:ds="http://schemas.openxmlformats.org/officeDocument/2006/customXml" ds:itemID="{8803FE34-6D38-4401-A541-81FCD07D041B}"/>
</file>

<file path=customXml/itemProps4.xml><?xml version="1.0" encoding="utf-8"?>
<ds:datastoreItem xmlns:ds="http://schemas.openxmlformats.org/officeDocument/2006/customXml" ds:itemID="{CA5F99BF-5120-4F4D-AFB1-CDE86451B7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1523</TotalTime>
  <Words>60</Words>
  <Application>Microsoft Macintosh PowerPoint</Application>
  <PresentationFormat>Presentación en pantalla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Franco Fercovic</dc:creator>
  <cp:lastModifiedBy>Oscar Chávez</cp:lastModifiedBy>
  <cp:revision>160</cp:revision>
  <cp:lastPrinted>2017-08-23T18:56:52Z</cp:lastPrinted>
  <dcterms:created xsi:type="dcterms:W3CDTF">2015-05-19T14:27:04Z</dcterms:created>
  <dcterms:modified xsi:type="dcterms:W3CDTF">2022-05-24T18:00:33Z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0e8679fb-a632-47c5-906a-9a3cc8f2c458</vt:lpwstr>
  </property>
</Properties>
</file>